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1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7FE2-BB33-4125-8F1D-1BD4E767F53F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31E2-D315-4C3E-945D-39DBEA5423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3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7FE2-BB33-4125-8F1D-1BD4E767F53F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31E2-D315-4C3E-945D-39DBEA5423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5097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7FE2-BB33-4125-8F1D-1BD4E767F53F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31E2-D315-4C3E-945D-39DBEA5423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487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7FE2-BB33-4125-8F1D-1BD4E767F53F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31E2-D315-4C3E-945D-39DBEA5423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310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7FE2-BB33-4125-8F1D-1BD4E767F53F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31E2-D315-4C3E-945D-39DBEA5423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9144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7FE2-BB33-4125-8F1D-1BD4E767F53F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31E2-D315-4C3E-945D-39DBEA5423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815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7FE2-BB33-4125-8F1D-1BD4E767F53F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31E2-D315-4C3E-945D-39DBEA5423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913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7FE2-BB33-4125-8F1D-1BD4E767F53F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31E2-D315-4C3E-945D-39DBEA5423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9396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7FE2-BB33-4125-8F1D-1BD4E767F53F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31E2-D315-4C3E-945D-39DBEA5423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254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7FE2-BB33-4125-8F1D-1BD4E767F53F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31E2-D315-4C3E-945D-39DBEA5423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8103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7FE2-BB33-4125-8F1D-1BD4E767F53F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31E2-D315-4C3E-945D-39DBEA5423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9333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97FE2-BB33-4125-8F1D-1BD4E767F53F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431E2-D315-4C3E-945D-39DBEA5423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5055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8" cy="685799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195143" y="1286451"/>
            <a:ext cx="80299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FACULDADES INTEGRADAS MACHADO DE ASSIS</a:t>
            </a:r>
          </a:p>
          <a:p>
            <a:pPr algn="ctr"/>
            <a:r>
              <a:rPr lang="pt-BR" sz="2400" b="1" dirty="0" smtClean="0"/>
              <a:t>CURSO</a:t>
            </a:r>
            <a:endParaRPr lang="pt-BR" sz="24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3111061" y="2657222"/>
            <a:ext cx="8029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TÍTULO DO TRABALHO</a:t>
            </a:r>
            <a:endParaRPr lang="pt-BR" sz="4000" b="1" dirty="0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xmlns="" id="{8190C69D-0F80-4B0C-A858-27CF3C0ABA35}"/>
              </a:ext>
            </a:extLst>
          </p:cNvPr>
          <p:cNvSpPr txBox="1">
            <a:spLocks/>
          </p:cNvSpPr>
          <p:nvPr/>
        </p:nvSpPr>
        <p:spPr>
          <a:xfrm>
            <a:off x="2974425" y="3773628"/>
            <a:ext cx="8029903" cy="2542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 smtClean="0"/>
              <a:t>Acadêmicos:</a:t>
            </a:r>
          </a:p>
          <a:p>
            <a:r>
              <a:rPr lang="pt-BR" sz="1600" dirty="0" smtClean="0"/>
              <a:t>Acadêmico 1</a:t>
            </a:r>
          </a:p>
          <a:p>
            <a:r>
              <a:rPr lang="pt-BR" sz="1600" dirty="0" smtClean="0"/>
              <a:t>Acadêmico 2</a:t>
            </a:r>
          </a:p>
          <a:p>
            <a:endParaRPr lang="pt-BR" sz="1600" dirty="0" smtClean="0"/>
          </a:p>
          <a:p>
            <a:r>
              <a:rPr lang="pt-BR" sz="1600" dirty="0" smtClean="0"/>
              <a:t>Orientador:</a:t>
            </a:r>
          </a:p>
          <a:p>
            <a:r>
              <a:rPr lang="pt-BR" sz="1600" dirty="0" smtClean="0"/>
              <a:t>Professor Me. </a:t>
            </a:r>
            <a:r>
              <a:rPr lang="pt-BR" sz="1600" dirty="0" err="1" smtClean="0"/>
              <a:t>xxxxxx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75065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8" cy="6857999"/>
          </a:xfrm>
        </p:spPr>
      </p:pic>
      <p:sp>
        <p:nvSpPr>
          <p:cNvPr id="5" name="Retângulo 4"/>
          <p:cNvSpPr/>
          <p:nvPr/>
        </p:nvSpPr>
        <p:spPr>
          <a:xfrm>
            <a:off x="982717" y="1351508"/>
            <a:ext cx="102265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RESUMO</a:t>
            </a:r>
          </a:p>
          <a:p>
            <a:pPr algn="just" fontAlgn="auto">
              <a:spcAft>
                <a:spcPts val="0"/>
              </a:spcAft>
              <a:defRPr/>
            </a:pPr>
            <a:endPara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algn="just" fontAlgn="auto">
              <a:spcAft>
                <a:spcPts val="0"/>
              </a:spcAft>
              <a:defRPr/>
            </a:pPr>
            <a:endPara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algn="just" fontAlgn="auto">
              <a:spcAft>
                <a:spcPts val="0"/>
              </a:spcAft>
              <a:defRPr/>
            </a:pPr>
            <a:endPara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algn="just"/>
            <a:r>
              <a:rPr lang="pt-BR" sz="2400" dirty="0" smtClean="0"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</a:t>
            </a:r>
            <a:endParaRPr lang="pt-BR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3975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8" cy="6857999"/>
          </a:xfrm>
        </p:spPr>
      </p:pic>
      <p:sp>
        <p:nvSpPr>
          <p:cNvPr id="5" name="Retângulo 4"/>
          <p:cNvSpPr/>
          <p:nvPr/>
        </p:nvSpPr>
        <p:spPr>
          <a:xfrm>
            <a:off x="982717" y="1351508"/>
            <a:ext cx="102265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INTRODUÇÃO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algn="ctr">
              <a:defRPr/>
            </a:pPr>
            <a:endParaRPr lang="pt-BR" sz="2400" dirty="0"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pt-BR" sz="2400" dirty="0" smtClean="0"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</a:t>
            </a:r>
            <a:endParaRPr lang="pt-BR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Aft>
                <a:spcPts val="0"/>
              </a:spcAft>
              <a:defRPr/>
            </a:pPr>
            <a:endParaRPr lang="pt-BR" sz="2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8" cy="6857999"/>
          </a:xfrm>
        </p:spPr>
      </p:pic>
      <p:sp>
        <p:nvSpPr>
          <p:cNvPr id="5" name="Retângulo 4"/>
          <p:cNvSpPr/>
          <p:nvPr/>
        </p:nvSpPr>
        <p:spPr>
          <a:xfrm>
            <a:off x="982717" y="1351508"/>
            <a:ext cx="102265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REFERENCIAL TEÓRICO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199724"/>
              </p:ext>
            </p:extLst>
          </p:nvPr>
        </p:nvGraphicFramePr>
        <p:xfrm>
          <a:off x="2105573" y="2222645"/>
          <a:ext cx="81280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TÍTULO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AUTORES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Título 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Autor 1 (ANO)</a:t>
                      </a:r>
                    </a:p>
                    <a:p>
                      <a:r>
                        <a:rPr lang="pt-BR" dirty="0" smtClean="0"/>
                        <a:t>Autor</a:t>
                      </a:r>
                      <a:r>
                        <a:rPr lang="pt-BR" baseline="0" dirty="0" smtClean="0"/>
                        <a:t> 2 (ANO)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Título 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Autor 1 (ANO)</a:t>
                      </a:r>
                    </a:p>
                    <a:p>
                      <a:r>
                        <a:rPr lang="pt-BR" dirty="0" smtClean="0"/>
                        <a:t>Autor</a:t>
                      </a:r>
                      <a:r>
                        <a:rPr lang="pt-BR" baseline="0" dirty="0" smtClean="0"/>
                        <a:t> 2 (ANO)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Título 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Autor 1 (ANO)</a:t>
                      </a:r>
                    </a:p>
                    <a:p>
                      <a:r>
                        <a:rPr lang="pt-BR" dirty="0" smtClean="0"/>
                        <a:t>Autor</a:t>
                      </a:r>
                      <a:r>
                        <a:rPr lang="pt-BR" baseline="0" dirty="0" smtClean="0"/>
                        <a:t> 2 (ANO)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328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8" cy="6857999"/>
          </a:xfrm>
        </p:spPr>
      </p:pic>
      <p:sp>
        <p:nvSpPr>
          <p:cNvPr id="5" name="Retângulo 4"/>
          <p:cNvSpPr/>
          <p:nvPr/>
        </p:nvSpPr>
        <p:spPr>
          <a:xfrm>
            <a:off x="982717" y="1351508"/>
            <a:ext cx="102265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METODOLOGIA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algn="ctr">
              <a:defRPr/>
            </a:pPr>
            <a:r>
              <a:rPr lang="pt-BR" sz="2400" dirty="0"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</a:t>
            </a:r>
            <a:endParaRPr lang="pt-BR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Aft>
                <a:spcPts val="0"/>
              </a:spcAft>
              <a:defRPr/>
            </a:pPr>
            <a:endParaRPr lang="pt-BR" sz="2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039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8" cy="6857999"/>
          </a:xfrm>
        </p:spPr>
      </p:pic>
      <p:sp>
        <p:nvSpPr>
          <p:cNvPr id="5" name="Retângulo 4"/>
          <p:cNvSpPr/>
          <p:nvPr/>
        </p:nvSpPr>
        <p:spPr>
          <a:xfrm>
            <a:off x="982717" y="1351508"/>
            <a:ext cx="102265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3. TÍTULO TERCIÁRIO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algn="ctr">
              <a:defRPr/>
            </a:pPr>
            <a:r>
              <a:rPr lang="pt-BR" sz="2400" dirty="0"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</a:t>
            </a:r>
            <a:endParaRPr lang="pt-BR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Aft>
                <a:spcPts val="0"/>
              </a:spcAft>
              <a:defRPr/>
            </a:pPr>
            <a:endParaRPr lang="pt-BR" sz="2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689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8" cy="6857999"/>
          </a:xfrm>
        </p:spPr>
      </p:pic>
      <p:sp>
        <p:nvSpPr>
          <p:cNvPr id="5" name="Retângulo 4"/>
          <p:cNvSpPr/>
          <p:nvPr/>
        </p:nvSpPr>
        <p:spPr>
          <a:xfrm>
            <a:off x="982717" y="1351508"/>
            <a:ext cx="102265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CONCLUSÃO</a:t>
            </a:r>
          </a:p>
          <a:p>
            <a:pPr algn="ctr" fontAlgn="auto">
              <a:spcAft>
                <a:spcPts val="0"/>
              </a:spcAft>
              <a:defRPr/>
            </a:pPr>
            <a:endPara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algn="ctr">
              <a:defRPr/>
            </a:pPr>
            <a:r>
              <a:rPr lang="pt-BR" sz="2400" dirty="0"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</a:t>
            </a:r>
            <a:endParaRPr lang="pt-BR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Aft>
                <a:spcPts val="0"/>
              </a:spcAft>
              <a:defRPr/>
            </a:pPr>
            <a:endParaRPr lang="pt-BR" sz="2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866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8" cy="6857999"/>
          </a:xfrm>
        </p:spPr>
      </p:pic>
      <p:sp>
        <p:nvSpPr>
          <p:cNvPr id="5" name="Retângulo 4"/>
          <p:cNvSpPr/>
          <p:nvPr/>
        </p:nvSpPr>
        <p:spPr>
          <a:xfrm>
            <a:off x="982717" y="1351508"/>
            <a:ext cx="102265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REFERENCIAS</a:t>
            </a:r>
          </a:p>
          <a:p>
            <a:pPr algn="ctr" fontAlgn="auto">
              <a:spcAft>
                <a:spcPts val="0"/>
              </a:spcAft>
              <a:defRPr/>
            </a:pPr>
            <a:endPara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algn="ctr">
              <a:defRPr/>
            </a:pPr>
            <a:r>
              <a:rPr lang="pt-BR" sz="2400" dirty="0"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</a:t>
            </a:r>
            <a:endParaRPr lang="pt-BR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Aft>
                <a:spcPts val="0"/>
              </a:spcAft>
              <a:defRPr/>
            </a:pPr>
            <a:endParaRPr lang="pt-BR" sz="2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381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0963710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76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Denise Felber</dc:creator>
  <cp:lastModifiedBy>Mariel MH. Haubert</cp:lastModifiedBy>
  <cp:revision>7</cp:revision>
  <dcterms:created xsi:type="dcterms:W3CDTF">2023-06-30T17:51:24Z</dcterms:created>
  <dcterms:modified xsi:type="dcterms:W3CDTF">2024-08-23T17:55:48Z</dcterms:modified>
</cp:coreProperties>
</file>